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1"/>
  </p:notesMasterIdLst>
  <p:sldIdLst>
    <p:sldId id="256" r:id="rId2"/>
    <p:sldId id="259" r:id="rId3"/>
    <p:sldId id="260" r:id="rId4"/>
    <p:sldId id="258" r:id="rId5"/>
    <p:sldId id="267" r:id="rId6"/>
    <p:sldId id="266" r:id="rId7"/>
    <p:sldId id="265" r:id="rId8"/>
    <p:sldId id="268" r:id="rId9"/>
    <p:sldId id="293" r:id="rId10"/>
    <p:sldId id="279" r:id="rId11"/>
    <p:sldId id="278" r:id="rId12"/>
    <p:sldId id="280" r:id="rId13"/>
    <p:sldId id="275" r:id="rId14"/>
    <p:sldId id="282" r:id="rId15"/>
    <p:sldId id="284" r:id="rId16"/>
    <p:sldId id="295" r:id="rId17"/>
    <p:sldId id="291" r:id="rId18"/>
    <p:sldId id="292" r:id="rId19"/>
    <p:sldId id="296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  <a:srgbClr val="FFCCFF"/>
    <a:srgbClr val="66FFFF"/>
    <a:srgbClr val="CCFF66"/>
    <a:srgbClr val="00FFFF"/>
    <a:srgbClr val="CCFF99"/>
    <a:srgbClr val="FFFFCC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48" d="100"/>
          <a:sy n="48" d="100"/>
        </p:scale>
        <p:origin x="-3444" y="-1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xmlns="" id="{E5150209-5E0C-48AB-8E45-8E8361CFE8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xmlns="" id="{8CCC7550-8870-43AE-BE3D-B548EDDA69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1BDC72-EB0F-4530-8A5E-E9B8FCC6590D}" type="datetimeFigureOut">
              <a:rPr lang="tr-TR"/>
              <a:pPr>
                <a:defRPr/>
              </a:pPr>
              <a:t>14.04.2020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xmlns="" id="{B07E8F91-FFD8-43F0-8FE0-F34896D671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xmlns="" id="{B30E42E5-0659-4C85-8C7B-71006F4C0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xmlns="" id="{34FBC9D9-B4DB-46E4-98F8-699B3B35B7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xmlns="" id="{BE76FEF2-8244-4B2E-8A76-0AE7F6F2A4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A37A65-D127-43FD-8445-78ED1064C9BE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>
            <a:extLst>
              <a:ext uri="{FF2B5EF4-FFF2-40B4-BE49-F238E27FC236}">
                <a16:creationId xmlns:a16="http://schemas.microsoft.com/office/drawing/2014/main" xmlns="" id="{A0568004-6038-4164-B6A6-3CCE6885C3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Not Yer Tutucusu">
            <a:extLst>
              <a:ext uri="{FF2B5EF4-FFF2-40B4-BE49-F238E27FC236}">
                <a16:creationId xmlns:a16="http://schemas.microsoft.com/office/drawing/2014/main" xmlns="" id="{539CC254-C502-4435-A8FE-E9785AE3A7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/>
              <a:t>Sınav Kaygısı İle İlgili Bilinmesi Gerekenler Yazısından Gevşeme Tekniklerinin Seminer sırasında Uygulanması Uygun Olacaktır….</a:t>
            </a:r>
          </a:p>
        </p:txBody>
      </p:sp>
      <p:sp>
        <p:nvSpPr>
          <p:cNvPr id="28676" name="3 Slayt Numarası Yer Tutucusu">
            <a:extLst>
              <a:ext uri="{FF2B5EF4-FFF2-40B4-BE49-F238E27FC236}">
                <a16:creationId xmlns:a16="http://schemas.microsoft.com/office/drawing/2014/main" xmlns="" id="{B9754BEE-A499-47D4-B775-64095D7A0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A43E67-8270-4CE4-A18B-FA46D124E2DD}" type="slidenum">
              <a:rPr lang="tr-TR" altLang="tr-TR" sz="1200"/>
              <a:pPr eaLnBrk="1" hangingPunct="1"/>
              <a:t>14</a:t>
            </a:fld>
            <a:endParaRPr lang="tr-TR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Oval">
            <a:extLst>
              <a:ext uri="{FF2B5EF4-FFF2-40B4-BE49-F238E27FC236}">
                <a16:creationId xmlns:a16="http://schemas.microsoft.com/office/drawing/2014/main" xmlns="" id="{0B99A24D-BBE9-41AB-9B3A-51EAA6F5E3BC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13 Oval">
            <a:extLst>
              <a:ext uri="{FF2B5EF4-FFF2-40B4-BE49-F238E27FC236}">
                <a16:creationId xmlns:a16="http://schemas.microsoft.com/office/drawing/2014/main" xmlns="" id="{6DA02A58-1514-49FA-A2F1-C254FA906553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>
            <a:extLst>
              <a:ext uri="{FF2B5EF4-FFF2-40B4-BE49-F238E27FC236}">
                <a16:creationId xmlns:a16="http://schemas.microsoft.com/office/drawing/2014/main" xmlns="" id="{3B738E66-97D0-4C86-A769-06C31931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9 Altbilgi Yer Tutucusu">
            <a:extLst>
              <a:ext uri="{FF2B5EF4-FFF2-40B4-BE49-F238E27FC236}">
                <a16:creationId xmlns:a16="http://schemas.microsoft.com/office/drawing/2014/main" xmlns="" id="{FB46BDF2-8320-4965-933A-962EDB52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>
            <a:extLst>
              <a:ext uri="{FF2B5EF4-FFF2-40B4-BE49-F238E27FC236}">
                <a16:creationId xmlns:a16="http://schemas.microsoft.com/office/drawing/2014/main" xmlns="" id="{56A9C2AA-35B9-4904-9CEA-A3375343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49A10-9C1B-4581-AACF-03818F6ED5F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0794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23 Veri Yer Tutucusu">
            <a:extLst>
              <a:ext uri="{FF2B5EF4-FFF2-40B4-BE49-F238E27FC236}">
                <a16:creationId xmlns:a16="http://schemas.microsoft.com/office/drawing/2014/main" xmlns="" id="{E0715D6F-FBC8-45D2-A272-0EA18A1E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>
            <a:extLst>
              <a:ext uri="{FF2B5EF4-FFF2-40B4-BE49-F238E27FC236}">
                <a16:creationId xmlns:a16="http://schemas.microsoft.com/office/drawing/2014/main" xmlns="" id="{FFD6CA20-F9D0-4D79-A9D0-64CEE540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>
            <a:extLst>
              <a:ext uri="{FF2B5EF4-FFF2-40B4-BE49-F238E27FC236}">
                <a16:creationId xmlns:a16="http://schemas.microsoft.com/office/drawing/2014/main" xmlns="" id="{7DCED694-8E7B-4176-BB82-7EB130E8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99220-86BD-40F9-A682-7ABF1D2886D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8423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23 Veri Yer Tutucusu">
            <a:extLst>
              <a:ext uri="{FF2B5EF4-FFF2-40B4-BE49-F238E27FC236}">
                <a16:creationId xmlns:a16="http://schemas.microsoft.com/office/drawing/2014/main" xmlns="" id="{5D0D58CC-6AB5-4B63-B467-B00937CE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>
            <a:extLst>
              <a:ext uri="{FF2B5EF4-FFF2-40B4-BE49-F238E27FC236}">
                <a16:creationId xmlns:a16="http://schemas.microsoft.com/office/drawing/2014/main" xmlns="" id="{CB96A244-98B3-4BE2-B48B-E1366BC8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>
            <a:extLst>
              <a:ext uri="{FF2B5EF4-FFF2-40B4-BE49-F238E27FC236}">
                <a16:creationId xmlns:a16="http://schemas.microsoft.com/office/drawing/2014/main" xmlns="" id="{D98564F1-88FA-43AF-B4A9-2CD57793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317E8-753A-4BC0-9947-F540FD85D49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07505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23 Veri Yer Tutucusu">
            <a:extLst>
              <a:ext uri="{FF2B5EF4-FFF2-40B4-BE49-F238E27FC236}">
                <a16:creationId xmlns:a16="http://schemas.microsoft.com/office/drawing/2014/main" xmlns="" id="{749E02FE-2568-488E-A88B-DB2D8A3F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>
            <a:extLst>
              <a:ext uri="{FF2B5EF4-FFF2-40B4-BE49-F238E27FC236}">
                <a16:creationId xmlns:a16="http://schemas.microsoft.com/office/drawing/2014/main" xmlns="" id="{3A720A11-C103-4BBB-AC69-5B88CC67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>
            <a:extLst>
              <a:ext uri="{FF2B5EF4-FFF2-40B4-BE49-F238E27FC236}">
                <a16:creationId xmlns:a16="http://schemas.microsoft.com/office/drawing/2014/main" xmlns="" id="{92294E24-294C-4692-919E-2C9FE935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D8C69-A3BC-49BC-8FCC-7E5D55E911C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191101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Dikdörtgen">
            <a:extLst>
              <a:ext uri="{FF2B5EF4-FFF2-40B4-BE49-F238E27FC236}">
                <a16:creationId xmlns:a16="http://schemas.microsoft.com/office/drawing/2014/main" xmlns="" id="{412F0813-DC22-4908-9CA6-EDA0EF7C4805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13 Dikdörtgen">
            <a:extLst>
              <a:ext uri="{FF2B5EF4-FFF2-40B4-BE49-F238E27FC236}">
                <a16:creationId xmlns:a16="http://schemas.microsoft.com/office/drawing/2014/main" xmlns="" id="{870AF98C-8451-4C17-92C7-F9A34F8683D2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15 Oval">
            <a:extLst>
              <a:ext uri="{FF2B5EF4-FFF2-40B4-BE49-F238E27FC236}">
                <a16:creationId xmlns:a16="http://schemas.microsoft.com/office/drawing/2014/main" xmlns="" id="{FE02B199-47E3-486F-B21F-C37ECA755A7F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16 Oval">
            <a:extLst>
              <a:ext uri="{FF2B5EF4-FFF2-40B4-BE49-F238E27FC236}">
                <a16:creationId xmlns:a16="http://schemas.microsoft.com/office/drawing/2014/main" xmlns="" id="{F118E9DE-511F-466C-9A9B-C4AE9FB505C2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3 Veri Yer Tutucusu">
            <a:extLst>
              <a:ext uri="{FF2B5EF4-FFF2-40B4-BE49-F238E27FC236}">
                <a16:creationId xmlns:a16="http://schemas.microsoft.com/office/drawing/2014/main" xmlns="" id="{042508C4-9C0A-4726-B622-724DF2C3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>
            <a:extLst>
              <a:ext uri="{FF2B5EF4-FFF2-40B4-BE49-F238E27FC236}">
                <a16:creationId xmlns:a16="http://schemas.microsoft.com/office/drawing/2014/main" xmlns="" id="{F2A6444F-1461-48C9-9EB3-9A253439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>
            <a:extLst>
              <a:ext uri="{FF2B5EF4-FFF2-40B4-BE49-F238E27FC236}">
                <a16:creationId xmlns:a16="http://schemas.microsoft.com/office/drawing/2014/main" xmlns="" id="{A5D08CED-1D6E-40E2-AC6D-56B51B0C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0CC82-1C96-4299-8EA5-3FBDE3B61AE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91986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23 Veri Yer Tutucusu">
            <a:extLst>
              <a:ext uri="{FF2B5EF4-FFF2-40B4-BE49-F238E27FC236}">
                <a16:creationId xmlns:a16="http://schemas.microsoft.com/office/drawing/2014/main" xmlns="" id="{089B63D4-877E-44F7-A3F4-695C8C15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>
            <a:extLst>
              <a:ext uri="{FF2B5EF4-FFF2-40B4-BE49-F238E27FC236}">
                <a16:creationId xmlns:a16="http://schemas.microsoft.com/office/drawing/2014/main" xmlns="" id="{75336182-ADED-4391-94CE-8A007980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>
            <a:extLst>
              <a:ext uri="{FF2B5EF4-FFF2-40B4-BE49-F238E27FC236}">
                <a16:creationId xmlns:a16="http://schemas.microsoft.com/office/drawing/2014/main" xmlns="" id="{7BC0109E-D0EE-49EB-83EA-8DB9807B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37CF7-BF00-4591-83A7-412DCD58E45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176787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>
            <a:extLst>
              <a:ext uri="{FF2B5EF4-FFF2-40B4-BE49-F238E27FC236}">
                <a16:creationId xmlns:a16="http://schemas.microsoft.com/office/drawing/2014/main" xmlns="" id="{9FF90A1A-E77A-43AE-AC24-B92B6ADC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>
            <a:extLst>
              <a:ext uri="{FF2B5EF4-FFF2-40B4-BE49-F238E27FC236}">
                <a16:creationId xmlns:a16="http://schemas.microsoft.com/office/drawing/2014/main" xmlns="" id="{A88EEB50-7305-45F3-9068-11364781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>
            <a:extLst>
              <a:ext uri="{FF2B5EF4-FFF2-40B4-BE49-F238E27FC236}">
                <a16:creationId xmlns:a16="http://schemas.microsoft.com/office/drawing/2014/main" xmlns="" id="{8B54830A-3304-4C4D-BA8D-06B320E5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5EAE1-F3DA-4B4E-932C-BEF46A61F06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63400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3 Veri Yer Tutucusu">
            <a:extLst>
              <a:ext uri="{FF2B5EF4-FFF2-40B4-BE49-F238E27FC236}">
                <a16:creationId xmlns:a16="http://schemas.microsoft.com/office/drawing/2014/main" xmlns="" id="{37D238DC-54F7-4543-98A1-6762369C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>
            <a:extLst>
              <a:ext uri="{FF2B5EF4-FFF2-40B4-BE49-F238E27FC236}">
                <a16:creationId xmlns:a16="http://schemas.microsoft.com/office/drawing/2014/main" xmlns="" id="{560C930D-1EC5-49AD-8915-2940A1C9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>
            <a:extLst>
              <a:ext uri="{FF2B5EF4-FFF2-40B4-BE49-F238E27FC236}">
                <a16:creationId xmlns:a16="http://schemas.microsoft.com/office/drawing/2014/main" xmlns="" id="{9349FEF8-48CE-496D-9798-AFBDA56C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56533-0D53-4618-A814-A57F14C68CA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06577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 Dikdörtgen">
            <a:extLst>
              <a:ext uri="{FF2B5EF4-FFF2-40B4-BE49-F238E27FC236}">
                <a16:creationId xmlns:a16="http://schemas.microsoft.com/office/drawing/2014/main" xmlns="" id="{A399CAC4-DE75-4FA6-8C23-07DE448016F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13 Dikdörtgen">
            <a:extLst>
              <a:ext uri="{FF2B5EF4-FFF2-40B4-BE49-F238E27FC236}">
                <a16:creationId xmlns:a16="http://schemas.microsoft.com/office/drawing/2014/main" xmlns="" id="{F1586483-30B4-4D73-B4CA-27CC16EBB73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1 Veri Yer Tutucusu">
            <a:extLst>
              <a:ext uri="{FF2B5EF4-FFF2-40B4-BE49-F238E27FC236}">
                <a16:creationId xmlns:a16="http://schemas.microsoft.com/office/drawing/2014/main" xmlns="" id="{B0863E5E-36A5-41EB-8939-E1C5982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>
            <a:extLst>
              <a:ext uri="{FF2B5EF4-FFF2-40B4-BE49-F238E27FC236}">
                <a16:creationId xmlns:a16="http://schemas.microsoft.com/office/drawing/2014/main" xmlns="" id="{7D21C75E-C1EB-4EC0-903E-7B1B389A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>
            <a:extLst>
              <a:ext uri="{FF2B5EF4-FFF2-40B4-BE49-F238E27FC236}">
                <a16:creationId xmlns:a16="http://schemas.microsoft.com/office/drawing/2014/main" xmlns="" id="{61628C83-4EFA-4E99-8E20-B141100C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CAD83-B0ED-4558-B165-D47931B5914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25630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xmlns="" id="{D17E572D-9B35-4464-BC04-89B917AD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xmlns="" id="{20494EE6-932C-4288-AB22-DF158B94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xmlns="" id="{68285848-172B-413E-A859-96523FB1C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4D4F5-1CA0-4876-9982-B43B4B0CC09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328744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Dikdörtgen">
            <a:extLst>
              <a:ext uri="{FF2B5EF4-FFF2-40B4-BE49-F238E27FC236}">
                <a16:creationId xmlns:a16="http://schemas.microsoft.com/office/drawing/2014/main" xmlns="" id="{311A72E8-3BF8-447A-888A-8C87F8368C08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13 Akış Çizelgesi: İşlem">
            <a:extLst>
              <a:ext uri="{FF2B5EF4-FFF2-40B4-BE49-F238E27FC236}">
                <a16:creationId xmlns:a16="http://schemas.microsoft.com/office/drawing/2014/main" xmlns="" id="{E13CB12F-2D96-4B90-A1D6-DC1AC2418EE3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15 Akış Çizelgesi: İşlem">
            <a:extLst>
              <a:ext uri="{FF2B5EF4-FFF2-40B4-BE49-F238E27FC236}">
                <a16:creationId xmlns:a16="http://schemas.microsoft.com/office/drawing/2014/main" xmlns="" id="{B53C7733-EAF6-46EA-8947-5C921535077B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4 Veri Yer Tutucusu">
            <a:extLst>
              <a:ext uri="{FF2B5EF4-FFF2-40B4-BE49-F238E27FC236}">
                <a16:creationId xmlns:a16="http://schemas.microsoft.com/office/drawing/2014/main" xmlns="" id="{5D0A925A-94D1-4535-B15A-D506B91B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>
            <a:extLst>
              <a:ext uri="{FF2B5EF4-FFF2-40B4-BE49-F238E27FC236}">
                <a16:creationId xmlns:a16="http://schemas.microsoft.com/office/drawing/2014/main" xmlns="" id="{020D0028-439E-4727-915C-4F89ACAA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>
            <a:extLst>
              <a:ext uri="{FF2B5EF4-FFF2-40B4-BE49-F238E27FC236}">
                <a16:creationId xmlns:a16="http://schemas.microsoft.com/office/drawing/2014/main" xmlns="" id="{AE2E071D-0A92-4471-ABD1-595D7C8C3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C468-C880-4D74-88C5-A7066C0CBD3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xmlns="" val="411716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>
            <a:extLst>
              <a:ext uri="{FF2B5EF4-FFF2-40B4-BE49-F238E27FC236}">
                <a16:creationId xmlns:a16="http://schemas.microsoft.com/office/drawing/2014/main" xmlns="" id="{F8C8EA42-7D78-49B3-8BFF-8A63EB456632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Oval">
            <a:extLst>
              <a:ext uri="{FF2B5EF4-FFF2-40B4-BE49-F238E27FC236}">
                <a16:creationId xmlns:a16="http://schemas.microsoft.com/office/drawing/2014/main" xmlns="" id="{82A54F32-5E20-4B5F-9D32-16348AA5DCAF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10 Halka">
            <a:extLst>
              <a:ext uri="{FF2B5EF4-FFF2-40B4-BE49-F238E27FC236}">
                <a16:creationId xmlns:a16="http://schemas.microsoft.com/office/drawing/2014/main" xmlns="" id="{23B90FF2-DEFA-4B8B-99C2-C9CD5D9A2445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11 Dikdörtgen">
            <a:extLst>
              <a:ext uri="{FF2B5EF4-FFF2-40B4-BE49-F238E27FC236}">
                <a16:creationId xmlns:a16="http://schemas.microsoft.com/office/drawing/2014/main" xmlns="" id="{962EA93D-E5A0-4388-8942-12F658D9E589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Başlık Yer Tutucusu">
            <a:extLst>
              <a:ext uri="{FF2B5EF4-FFF2-40B4-BE49-F238E27FC236}">
                <a16:creationId xmlns:a16="http://schemas.microsoft.com/office/drawing/2014/main" xmlns="" id="{A2533C25-9D22-458A-9253-E0037C17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33" name="8 Metin Yer Tutucusu">
            <a:extLst>
              <a:ext uri="{FF2B5EF4-FFF2-40B4-BE49-F238E27FC236}">
                <a16:creationId xmlns:a16="http://schemas.microsoft.com/office/drawing/2014/main" xmlns="" id="{F31A8492-0894-46F0-9247-F7FB5313E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24" name="23 Veri Yer Tutucusu">
            <a:extLst>
              <a:ext uri="{FF2B5EF4-FFF2-40B4-BE49-F238E27FC236}">
                <a16:creationId xmlns:a16="http://schemas.microsoft.com/office/drawing/2014/main" xmlns="" id="{9D7BCC64-1759-47EB-B36C-810C3DEFA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>
            <a:extLst>
              <a:ext uri="{FF2B5EF4-FFF2-40B4-BE49-F238E27FC236}">
                <a16:creationId xmlns:a16="http://schemas.microsoft.com/office/drawing/2014/main" xmlns="" id="{B17BFCF8-A81B-4ACC-BED2-430EC3C6D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>
            <a:extLst>
              <a:ext uri="{FF2B5EF4-FFF2-40B4-BE49-F238E27FC236}">
                <a16:creationId xmlns:a16="http://schemas.microsoft.com/office/drawing/2014/main" xmlns="" id="{CFE72636-8062-4978-9E7D-34B9DE0E7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5CDEB393-66D8-4E67-A32D-AC6CA46184C5}" type="slidenum">
              <a:rPr lang="tr-TR" altLang="en-US"/>
              <a:pPr/>
              <a:t>‹#›</a:t>
            </a:fld>
            <a:endParaRPr lang="tr-TR" altLang="en-US"/>
          </a:p>
        </p:txBody>
      </p:sp>
      <p:sp>
        <p:nvSpPr>
          <p:cNvPr id="15" name="14 Dikdörtgen">
            <a:extLst>
              <a:ext uri="{FF2B5EF4-FFF2-40B4-BE49-F238E27FC236}">
                <a16:creationId xmlns:a16="http://schemas.microsoft.com/office/drawing/2014/main" xmlns="" id="{F4394C30-087C-4D2A-A357-4755BD5EF413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25" r:id="rId2"/>
    <p:sldLayoutId id="2147484231" r:id="rId3"/>
    <p:sldLayoutId id="2147484226" r:id="rId4"/>
    <p:sldLayoutId id="2147484232" r:id="rId5"/>
    <p:sldLayoutId id="2147484227" r:id="rId6"/>
    <p:sldLayoutId id="2147484233" r:id="rId7"/>
    <p:sldLayoutId id="2147484234" r:id="rId8"/>
    <p:sldLayoutId id="2147484235" r:id="rId9"/>
    <p:sldLayoutId id="2147484228" r:id="rId10"/>
    <p:sldLayoutId id="214748422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xmlns="" id="{4B64ECEB-6A58-4CBC-B135-EF7D848D0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0" y="2709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8195" name="Picture 7" descr="an02046_">
            <a:extLst>
              <a:ext uri="{FF2B5EF4-FFF2-40B4-BE49-F238E27FC236}">
                <a16:creationId xmlns:a16="http://schemas.microsoft.com/office/drawing/2014/main" xmlns="" id="{FF92FC5E-05D6-4655-BAA9-5367AF3A7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557338"/>
            <a:ext cx="30654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5 Dikdörtgen">
            <a:extLst>
              <a:ext uri="{FF2B5EF4-FFF2-40B4-BE49-F238E27FC236}">
                <a16:creationId xmlns:a16="http://schemas.microsoft.com/office/drawing/2014/main" xmlns="" id="{3C5DEF5B-1B31-4BC2-BF18-A42F56F20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0"/>
            <a:ext cx="83899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50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SINAV KAYGISI VE BAŞA ÇIKMA  YOLLARI</a:t>
            </a:r>
          </a:p>
        </p:txBody>
      </p:sp>
      <p:sp>
        <p:nvSpPr>
          <p:cNvPr id="8197" name="5 Dikdörtgen">
            <a:extLst>
              <a:ext uri="{FF2B5EF4-FFF2-40B4-BE49-F238E27FC236}">
                <a16:creationId xmlns:a16="http://schemas.microsoft.com/office/drawing/2014/main" xmlns="" id="{409A88F4-3E43-4EB4-A6B4-4D590B34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4929188"/>
            <a:ext cx="77152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tr-TR" altLang="tr-TR" sz="5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Gülen Kora Ortaokulu Rehberlik Servisi</a:t>
            </a:r>
            <a:endParaRPr lang="tr-TR" altLang="tr-TR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5 Slayt Numarası Yer Tutucusu">
            <a:extLst>
              <a:ext uri="{FF2B5EF4-FFF2-40B4-BE49-F238E27FC236}">
                <a16:creationId xmlns:a16="http://schemas.microsoft.com/office/drawing/2014/main" xmlns="" id="{CD87AF1B-000B-468B-B5F0-64E92594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9233C7-8053-49D0-9B37-E757248F3DE3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7C87C623-788B-4EB9-84B4-F557A9F6E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500063"/>
            <a:ext cx="5943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Sınavdan Önce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;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CB86C28F-BFF5-4E45-AAE4-AE862BBEFC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0125" y="1428750"/>
            <a:ext cx="8534400" cy="5638800"/>
          </a:xfrm>
        </p:spPr>
        <p:txBody>
          <a:bodyPr/>
          <a:lstStyle/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ınava 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tam 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çalışmış olarak girin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Spor yapın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Sınavdan önceki gece iyi uyuyun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Aç karnına sınava girmeyin.</a:t>
            </a:r>
            <a:endParaRPr lang="tr-TR" altLang="tr-TR" sz="30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Sınava acele içinde girmeyin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, 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erken gidin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Son ana kadar asla ders çalışmayın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Sınavdan hemen önce gevşemeye çalışın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Zihninizde geçmişteki başarısızlıkları değil başarılarınızı vurgulayın.</a:t>
            </a:r>
          </a:p>
          <a:p>
            <a:pPr eaLnBrk="1" hangingPunct="1"/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Sınava kendinize güvenerek girin</a:t>
            </a:r>
            <a:r>
              <a:rPr lang="tr-TR" altLang="tr-TR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7412" name="Picture 4" descr="an00106_">
            <a:extLst>
              <a:ext uri="{FF2B5EF4-FFF2-40B4-BE49-F238E27FC236}">
                <a16:creationId xmlns:a16="http://schemas.microsoft.com/office/drawing/2014/main" xmlns="" id="{A921F7EB-8CB9-4658-A7DC-9D76C388C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57338"/>
            <a:ext cx="205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4 Slayt Numarası Yer Tutucusu">
            <a:extLst>
              <a:ext uri="{FF2B5EF4-FFF2-40B4-BE49-F238E27FC236}">
                <a16:creationId xmlns:a16="http://schemas.microsoft.com/office/drawing/2014/main" xmlns="" id="{04F14AF5-EE5E-44A0-B942-3DE853EA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BD6CB5-BBEA-4768-AB08-0E6842396BA9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10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006F1148-1D20-4C43-9103-453EADF47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5875" y="357188"/>
            <a:ext cx="60960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Sınav S</a:t>
            </a:r>
            <a:r>
              <a:rPr lang="tr-TR" sz="4000" dirty="0">
                <a:solidFill>
                  <a:srgbClr val="FF0000"/>
                </a:solidFill>
                <a:latin typeface="Comic Sans MS" pitchFamily="66" charset="0"/>
              </a:rPr>
              <a:t>üresince;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9B771EFF-0B2E-44E2-BA8B-2012AF8F6E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052513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Sınav için olumlu düşünün.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Zamanı nasıl kullanacağınıza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	ve soruları hangi sırayla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	cevaplayacağınıza karar verin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Soruları 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ve yönergeleri 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dikkatlice okuyun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latin typeface="Comic Sans MS" panose="030F0702030302020204" pitchFamily="66" charset="0"/>
                <a:cs typeface="Times New Roman" panose="02020603050405020304" pitchFamily="18" charset="0"/>
              </a:rPr>
              <a:t>Açıklama isteyin</a:t>
            </a:r>
            <a:r>
              <a:rPr lang="tr-TR" altLang="en-US" sz="3000">
                <a:latin typeface="Comic Sans MS" panose="030F0702030302020204" pitchFamily="66" charset="0"/>
              </a:rPr>
              <a:t>.</a:t>
            </a:r>
            <a:endParaRPr lang="tr-TR" altLang="en-US" sz="30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Zaman zaman duruşunuzu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değiştirin, bu sizi rahatlatacaktır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Sınıf arkadaşlarınız sınavlarını erkenden bitir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diğinde </a:t>
            </a:r>
            <a:r>
              <a:rPr lang="tr-TR" altLang="en-US" sz="3000">
                <a:solidFill>
                  <a:srgbClr val="000000"/>
                </a:solidFill>
                <a:latin typeface="Comic Sans MS" panose="030F0702030302020204" pitchFamily="66" charset="0"/>
                <a:ea typeface="Batang" panose="02030600000101010101" pitchFamily="18" charset="-127"/>
              </a:rPr>
              <a:t>panik olmayın.</a:t>
            </a:r>
            <a:endParaRPr lang="tr-TR" altLang="en-US" sz="30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F"/>
            </a:pPr>
            <a:r>
              <a:rPr lang="tr-TR" altLang="en-US" sz="3000">
                <a:latin typeface="Comic Sans MS" panose="030F0702030302020204" pitchFamily="66" charset="0"/>
              </a:rPr>
              <a:t>S</a:t>
            </a:r>
            <a:r>
              <a:rPr lang="tr-TR" altLang="en-US" sz="3000">
                <a:latin typeface="Comic Sans MS" panose="030F0702030302020204" pitchFamily="66" charset="0"/>
                <a:cs typeface="Times New Roman" panose="02020603050405020304" pitchFamily="18" charset="0"/>
              </a:rPr>
              <a:t>ınav başarısı ile kişilik değerinizi bir tutmayı</a:t>
            </a:r>
            <a:r>
              <a:rPr lang="tr-TR" altLang="en-US" sz="280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r>
              <a:rPr lang="tr-TR" altLang="en-US" sz="280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8436" name="Picture 4" descr="bd05032_">
            <a:extLst>
              <a:ext uri="{FF2B5EF4-FFF2-40B4-BE49-F238E27FC236}">
                <a16:creationId xmlns:a16="http://schemas.microsoft.com/office/drawing/2014/main" xmlns="" id="{B20C35EE-16F9-492F-AD10-7566A1B2B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0" y="714375"/>
            <a:ext cx="2000250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4 Slayt Numarası Yer Tutucusu">
            <a:extLst>
              <a:ext uri="{FF2B5EF4-FFF2-40B4-BE49-F238E27FC236}">
                <a16:creationId xmlns:a16="http://schemas.microsoft.com/office/drawing/2014/main" xmlns="" id="{5AF47B03-6A60-4EC3-AB8A-E4A9FD44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2D34A68-98CD-46F2-B133-399368B4C2E4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11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xmlns="" id="{15D61F02-7119-4360-A820-0B364B1E4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5938" y="571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3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Kaygı İle Başa Çıkma Yolları</a:t>
            </a: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xmlns="" id="{CE0BCC0D-8A89-46AE-952F-DCECF6744C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1-  Zihinsel Uygulamalar</a:t>
            </a:r>
          </a:p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         2- Bedensel Uygulamalar</a:t>
            </a:r>
          </a:p>
        </p:txBody>
      </p:sp>
      <p:pic>
        <p:nvPicPr>
          <p:cNvPr id="19460" name="Picture 1028" descr="bd06529_">
            <a:extLst>
              <a:ext uri="{FF2B5EF4-FFF2-40B4-BE49-F238E27FC236}">
                <a16:creationId xmlns:a16="http://schemas.microsoft.com/office/drawing/2014/main" xmlns="" id="{A57B2736-BCE8-4FED-AF04-9D561123D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00375"/>
            <a:ext cx="304800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029" descr="bd07031_">
            <a:extLst>
              <a:ext uri="{FF2B5EF4-FFF2-40B4-BE49-F238E27FC236}">
                <a16:creationId xmlns:a16="http://schemas.microsoft.com/office/drawing/2014/main" xmlns="" id="{44504AF4-ECC7-48E8-B062-FC0964957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714500"/>
            <a:ext cx="15001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5 Slayt Numarası Yer Tutucusu">
            <a:extLst>
              <a:ext uri="{FF2B5EF4-FFF2-40B4-BE49-F238E27FC236}">
                <a16:creationId xmlns:a16="http://schemas.microsoft.com/office/drawing/2014/main" xmlns="" id="{4B45FF4F-9A14-4CDE-8D6E-4581C7F7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936A77-30E3-402D-B271-D6FCDC9FF62C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12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962A0939-43D6-461D-8535-FF1F27F77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0188" y="571500"/>
            <a:ext cx="5486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Olumlu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Düşünceler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E5CAE9BA-2A1E-4EFA-AFFE-D85203EEC8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752600"/>
            <a:ext cx="8305800" cy="510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>
                <a:solidFill>
                  <a:srgbClr val="000000"/>
                </a:solidFill>
                <a:latin typeface="Comic Sans MS" panose="030F0702030302020204" pitchFamily="66" charset="0"/>
              </a:rPr>
              <a:t>Zamanımı etkili şekilde kullanabilirim.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>
                <a:solidFill>
                  <a:srgbClr val="000000"/>
                </a:solidFill>
                <a:latin typeface="Comic Sans MS" panose="030F0702030302020204" pitchFamily="66" charset="0"/>
              </a:rPr>
              <a:t>Önceden başarısız olmuş olabilirim ama nedenlerini biliyorum, şimdi çalıştım başarabilirim.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>
                <a:solidFill>
                  <a:srgbClr val="000000"/>
                </a:solidFill>
                <a:latin typeface="Comic Sans MS" panose="030F0702030302020204" pitchFamily="66" charset="0"/>
              </a:rPr>
              <a:t>Elimden geleni yaparak ilerlediğimi ve daha iyi olduğumu kendime gösterebilirim.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>
                <a:solidFill>
                  <a:srgbClr val="000000"/>
                </a:solidFill>
                <a:latin typeface="Comic Sans MS" panose="030F0702030302020204" pitchFamily="66" charset="0"/>
              </a:rPr>
              <a:t>Ben bedenimi ve duygularımı (heyecanımı, korkularımı vb) kontrol edebilirim, başarılı olabilirim. </a:t>
            </a:r>
          </a:p>
        </p:txBody>
      </p:sp>
      <p:pic>
        <p:nvPicPr>
          <p:cNvPr id="20484" name="Picture 4" descr="bd05960_">
            <a:extLst>
              <a:ext uri="{FF2B5EF4-FFF2-40B4-BE49-F238E27FC236}">
                <a16:creationId xmlns:a16="http://schemas.microsoft.com/office/drawing/2014/main" xmlns="" id="{C669E758-35FC-41C3-9C84-E7627DA26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0350"/>
            <a:ext cx="12858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4 Slayt Numarası Yer Tutucusu">
            <a:extLst>
              <a:ext uri="{FF2B5EF4-FFF2-40B4-BE49-F238E27FC236}">
                <a16:creationId xmlns:a16="http://schemas.microsoft.com/office/drawing/2014/main" xmlns="" id="{DAC1A0CB-2FE3-4C61-9891-803F6A49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98D74B-3792-4C95-B459-D3D0EEB84A6B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13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9A2562B1-E643-4D4C-8FCF-040A77AF7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642938"/>
            <a:ext cx="70723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200" dirty="0">
                <a:solidFill>
                  <a:srgbClr val="FF0000"/>
                </a:solidFill>
                <a:latin typeface="Comic Sans MS" pitchFamily="66" charset="0"/>
              </a:rPr>
              <a:t>Bedensel Uygulamalar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0A963E92-17F3-4B1F-B075-462A18CE8D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      1- </a:t>
            </a:r>
            <a:r>
              <a:rPr lang="tr-TR" altLang="tr-TR" sz="3600">
                <a:latin typeface="Comic Sans MS" panose="030F0702030302020204" pitchFamily="66" charset="0"/>
              </a:rPr>
              <a:t>Doğru Nefes Alıp Verme</a:t>
            </a:r>
          </a:p>
          <a:p>
            <a:pPr eaLnBrk="1" hangingPunct="1">
              <a:buFontTx/>
              <a:buNone/>
            </a:pPr>
            <a:endParaRPr lang="tr-TR" altLang="tr-TR" sz="360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z="3600">
                <a:latin typeface="Comic Sans MS" panose="030F0702030302020204" pitchFamily="66" charset="0"/>
              </a:rPr>
              <a:t>                     2-  Gevşeme Tekniği</a:t>
            </a:r>
          </a:p>
          <a:p>
            <a:pPr eaLnBrk="1" hangingPunct="1">
              <a:buFontTx/>
              <a:buNone/>
            </a:pPr>
            <a:endParaRPr lang="tr-TR" altLang="tr-TR"/>
          </a:p>
        </p:txBody>
      </p:sp>
      <p:pic>
        <p:nvPicPr>
          <p:cNvPr id="21508" name="Picture 4" descr="bd06528_">
            <a:extLst>
              <a:ext uri="{FF2B5EF4-FFF2-40B4-BE49-F238E27FC236}">
                <a16:creationId xmlns:a16="http://schemas.microsoft.com/office/drawing/2014/main" xmlns="" id="{8571F5F4-60E2-4B88-ACE7-CA9A03F8D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2571750"/>
            <a:ext cx="30956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4 Slayt Numarası Yer Tutucusu">
            <a:extLst>
              <a:ext uri="{FF2B5EF4-FFF2-40B4-BE49-F238E27FC236}">
                <a16:creationId xmlns:a16="http://schemas.microsoft.com/office/drawing/2014/main" xmlns="" id="{BB7BF379-FA58-413D-BAF6-D34CCDF0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636661-C90A-45FF-9D89-705035C111D3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14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544A65C8-9196-4A37-AC66-079DEE655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3063" y="1214438"/>
            <a:ext cx="5334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Doğru Nefes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B385A7F2-B7CC-4318-983F-16A0B3508D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2643188"/>
            <a:ext cx="8305800" cy="39624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tr-TR" altLang="tr-TR" u="sng">
                <a:latin typeface="Comic Sans MS" panose="030F0702030302020204" pitchFamily="66" charset="0"/>
              </a:rPr>
              <a:t>Nefes alırken</a:t>
            </a:r>
            <a:r>
              <a:rPr lang="tr-TR" altLang="tr-TR" sz="2800">
                <a:latin typeface="Comic Sans MS" panose="030F0702030302020204" pitchFamily="66" charset="0"/>
              </a:rPr>
              <a:t>; içinize rahatlığın, huzurun, mutluluğun dolduğunu ve vücudunuzun her köşesine ulaştığını hissedin.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tr-TR" altLang="tr-TR" u="sng">
                <a:latin typeface="Comic Sans MS" panose="030F0702030302020204" pitchFamily="66" charset="0"/>
              </a:rPr>
              <a:t>Nefes verirken</a:t>
            </a:r>
            <a:r>
              <a:rPr lang="tr-TR" altLang="tr-TR" sz="2800" u="sng">
                <a:latin typeface="Comic Sans MS" panose="030F0702030302020204" pitchFamily="66" charset="0"/>
              </a:rPr>
              <a:t> ise</a:t>
            </a:r>
            <a:r>
              <a:rPr lang="tr-TR" altLang="tr-TR" sz="2800">
                <a:latin typeface="Comic Sans MS" panose="030F0702030302020204" pitchFamily="66" charset="0"/>
              </a:rPr>
              <a:t>; stresinizin ve onu oluşturan etkenlerin vücudunuzdan dışarı atıldığını düşleyin.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tr-TR" altLang="tr-TR" sz="2800">
                <a:latin typeface="Comic Sans MS" panose="030F0702030302020204" pitchFamily="66" charset="0"/>
              </a:rPr>
              <a:t>Nefes </a:t>
            </a:r>
            <a:r>
              <a:rPr lang="tr-TR" altLang="tr-TR" sz="2800" u="sng">
                <a:latin typeface="Comic Sans MS" panose="030F0702030302020204" pitchFamily="66" charset="0"/>
              </a:rPr>
              <a:t>burundan</a:t>
            </a:r>
            <a:r>
              <a:rPr lang="tr-TR" altLang="tr-TR" sz="2800">
                <a:latin typeface="Comic Sans MS" panose="030F0702030302020204" pitchFamily="66" charset="0"/>
              </a:rPr>
              <a:t> alınmalı ve </a:t>
            </a:r>
            <a:r>
              <a:rPr lang="tr-TR" altLang="tr-TR" sz="2800" u="sng">
                <a:latin typeface="Comic Sans MS" panose="030F0702030302020204" pitchFamily="66" charset="0"/>
              </a:rPr>
              <a:t>ağızdan</a:t>
            </a:r>
            <a:r>
              <a:rPr lang="tr-TR" altLang="tr-TR" sz="2800">
                <a:latin typeface="Comic Sans MS" panose="030F0702030302020204" pitchFamily="66" charset="0"/>
              </a:rPr>
              <a:t> verilmelidir.</a:t>
            </a:r>
            <a:endParaRPr lang="tr-TR" altLang="tr-TR" sz="2800"/>
          </a:p>
        </p:txBody>
      </p:sp>
      <p:pic>
        <p:nvPicPr>
          <p:cNvPr id="22532" name="Picture 4" descr="bd06525_">
            <a:extLst>
              <a:ext uri="{FF2B5EF4-FFF2-40B4-BE49-F238E27FC236}">
                <a16:creationId xmlns:a16="http://schemas.microsoft.com/office/drawing/2014/main" xmlns="" id="{25EFAB82-87C9-4F27-9E6B-A279B5C8C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7432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4 Slayt Numarası Yer Tutucusu">
            <a:extLst>
              <a:ext uri="{FF2B5EF4-FFF2-40B4-BE49-F238E27FC236}">
                <a16:creationId xmlns:a16="http://schemas.microsoft.com/office/drawing/2014/main" xmlns="" id="{D8231B46-DB23-465C-9BFE-7AE82992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6A3C21-8F00-4AFA-8B92-5CBEEAA0D466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15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xmlns="" id="{B0FDB0EF-418B-49AD-BC9C-73D8A6D60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6350"/>
            <a:ext cx="533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tr-TR" sz="3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Gevşeme Tekniği</a:t>
            </a:r>
          </a:p>
        </p:txBody>
      </p:sp>
      <p:sp>
        <p:nvSpPr>
          <p:cNvPr id="23555" name="Rectangle 9">
            <a:extLst>
              <a:ext uri="{FF2B5EF4-FFF2-40B4-BE49-F238E27FC236}">
                <a16:creationId xmlns:a16="http://schemas.microsoft.com/office/drawing/2014/main" xmlns="" id="{9734C618-F4AB-40A4-8A65-BE56929674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1400" y="633413"/>
            <a:ext cx="7888288" cy="4883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80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Yerinize nasıl rahat iseniz öyle oturun.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Herhangi bir tedirginlik hali varsa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	bir kenara bırakın.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İçinizden "rahatla - başaracağım" deyin ve derin soluk alın.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Eller-Kollar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Kafa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Boyun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>
                <a:latin typeface="Comic Sans MS" panose="030F0702030302020204" pitchFamily="66" charset="0"/>
              </a:rPr>
              <a:t>Omuzlar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>
              <a:latin typeface="Comic Sans MS" panose="030F0702030302020204" pitchFamily="66" charset="0"/>
            </a:endParaRPr>
          </a:p>
        </p:txBody>
      </p:sp>
      <p:pic>
        <p:nvPicPr>
          <p:cNvPr id="23556" name="Picture 7" descr="so01380_">
            <a:extLst>
              <a:ext uri="{FF2B5EF4-FFF2-40B4-BE49-F238E27FC236}">
                <a16:creationId xmlns:a16="http://schemas.microsoft.com/office/drawing/2014/main" xmlns="" id="{D6FCAC88-203E-4D89-93D8-963FAA7F2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214813"/>
            <a:ext cx="229552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4 Slayt Numarası Yer Tutucusu">
            <a:extLst>
              <a:ext uri="{FF2B5EF4-FFF2-40B4-BE49-F238E27FC236}">
                <a16:creationId xmlns:a16="http://schemas.microsoft.com/office/drawing/2014/main" xmlns="" id="{BE01A03C-A59E-4AB7-93CD-61BD6EF3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9DFFFDB-5BFB-46CD-BD78-A9DBD21CBAED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16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17029B39-2A13-44D2-88C4-CB43BA1E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625" y="428625"/>
            <a:ext cx="5486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Öneriler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A08F6C61-2E5F-4710-B92C-A64A237F2B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71625"/>
            <a:ext cx="7848600" cy="4572000"/>
          </a:xfrm>
        </p:spPr>
        <p:txBody>
          <a:bodyPr/>
          <a:lstStyle/>
          <a:p>
            <a:pPr algn="just" eaLnBrk="1" hangingPunct="1"/>
            <a:r>
              <a:rPr lang="tr-TR" altLang="tr-TR">
                <a:latin typeface="Comic Sans MS" panose="030F0702030302020204" pitchFamily="66" charset="0"/>
              </a:rPr>
              <a:t>Kaygıya karşı </a:t>
            </a:r>
            <a:r>
              <a:rPr lang="tr-TR" altLang="tr-TR" b="1" u="sng">
                <a:latin typeface="Comic Sans MS" panose="030F0702030302020204" pitchFamily="66" charset="0"/>
              </a:rPr>
              <a:t>olumlu düşünceler</a:t>
            </a:r>
            <a:r>
              <a:rPr lang="tr-TR" altLang="tr-TR">
                <a:latin typeface="Comic Sans MS" panose="030F0702030302020204" pitchFamily="66" charset="0"/>
              </a:rPr>
              <a:t> geliştirin.</a:t>
            </a:r>
          </a:p>
          <a:p>
            <a:pPr algn="just" eaLnBrk="1" hangingPunct="1"/>
            <a:r>
              <a:rPr lang="tr-TR" altLang="tr-TR">
                <a:latin typeface="Comic Sans MS" panose="030F0702030302020204" pitchFamily="66" charset="0"/>
              </a:rPr>
              <a:t>Bedensel gevşeme hareketlerine zaman ayırın.</a:t>
            </a:r>
          </a:p>
          <a:p>
            <a:pPr algn="just" eaLnBrk="1" hangingPunct="1"/>
            <a:r>
              <a:rPr lang="tr-TR" altLang="tr-TR">
                <a:latin typeface="Comic Sans MS" panose="030F0702030302020204" pitchFamily="66" charset="0"/>
              </a:rPr>
              <a:t>Uykunuza, beslenmenize özen gösterin. </a:t>
            </a:r>
          </a:p>
          <a:p>
            <a:pPr algn="just" eaLnBrk="1" hangingPunct="1"/>
            <a:r>
              <a:rPr lang="tr-TR" altLang="tr-TR">
                <a:latin typeface="Comic Sans MS" panose="030F0702030302020204" pitchFamily="66" charset="0"/>
              </a:rPr>
              <a:t>Dikkatinizi sadece derse verin. </a:t>
            </a:r>
          </a:p>
          <a:p>
            <a:pPr algn="just" eaLnBrk="1" hangingPunct="1"/>
            <a:r>
              <a:rPr lang="tr-TR" altLang="tr-TR">
                <a:latin typeface="Comic Sans MS" panose="030F0702030302020204" pitchFamily="66" charset="0"/>
              </a:rPr>
              <a:t>Gününüzü planlayın.</a:t>
            </a:r>
          </a:p>
          <a:p>
            <a:pPr eaLnBrk="1" hangingPunct="1"/>
            <a:endParaRPr lang="tr-TR" altLang="tr-TR"/>
          </a:p>
        </p:txBody>
      </p:sp>
      <p:pic>
        <p:nvPicPr>
          <p:cNvPr id="24580" name="Picture 4" descr="bd05012_">
            <a:extLst>
              <a:ext uri="{FF2B5EF4-FFF2-40B4-BE49-F238E27FC236}">
                <a16:creationId xmlns:a16="http://schemas.microsoft.com/office/drawing/2014/main" xmlns="" id="{D0E88E4A-F4CE-40AD-B1E3-AFE38D78D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8825" y="5348288"/>
            <a:ext cx="20351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4 Slayt Numarası Yer Tutucusu">
            <a:extLst>
              <a:ext uri="{FF2B5EF4-FFF2-40B4-BE49-F238E27FC236}">
                <a16:creationId xmlns:a16="http://schemas.microsoft.com/office/drawing/2014/main" xmlns="" id="{03C66F21-C568-45A0-AE21-1F836D86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3B0C3B-33C8-4FBE-86EF-6C7F062D4DB0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17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6EC6653C-5856-4A59-9E96-A4BFE5136C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4375" y="5715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Comic Sans MS" panose="030F0702030302020204" pitchFamily="66" charset="0"/>
              </a:rPr>
              <a:t>Geç kaldığını düşünme</a:t>
            </a:r>
          </a:p>
          <a:p>
            <a:pPr algn="ctr" eaLnBrk="1" hangingPunct="1">
              <a:buFontTx/>
              <a:buNone/>
            </a:pPr>
            <a:r>
              <a:rPr lang="tr-TR" altLang="tr-TR" sz="3600">
                <a:solidFill>
                  <a:srgbClr val="FF0000"/>
                </a:solidFill>
                <a:latin typeface="Comic Sans MS" panose="030F0702030302020204" pitchFamily="66" charset="0"/>
              </a:rPr>
              <a:t>Hemen </a:t>
            </a:r>
            <a:r>
              <a:rPr lang="tr-TR" altLang="tr-TR" sz="4000">
                <a:solidFill>
                  <a:srgbClr val="FF0000"/>
                </a:solidFill>
                <a:latin typeface="Comic Sans MS" panose="030F0702030302020204" pitchFamily="66" charset="0"/>
              </a:rPr>
              <a:t>şimdi</a:t>
            </a:r>
            <a:r>
              <a:rPr lang="tr-TR" altLang="tr-TR" sz="3600">
                <a:solidFill>
                  <a:srgbClr val="FF0000"/>
                </a:solidFill>
                <a:latin typeface="Comic Sans MS" panose="030F0702030302020204" pitchFamily="66" charset="0"/>
              </a:rPr>
              <a:t> başla!</a:t>
            </a:r>
          </a:p>
          <a:p>
            <a:pPr algn="ctr" eaLnBrk="1" hangingPunct="1">
              <a:buFontTx/>
              <a:buNone/>
            </a:pPr>
            <a:r>
              <a:rPr lang="tr-TR" altLang="tr-TR" sz="4000">
                <a:solidFill>
                  <a:srgbClr val="FF0000"/>
                </a:solidFill>
                <a:latin typeface="Comic Sans MS" panose="030F0702030302020204" pitchFamily="66" charset="0"/>
              </a:rPr>
              <a:t>Başlamak bitirmenin yarısıdır!</a:t>
            </a:r>
          </a:p>
        </p:txBody>
      </p:sp>
      <p:pic>
        <p:nvPicPr>
          <p:cNvPr id="25603" name="Picture 4" descr="bd00173_">
            <a:extLst>
              <a:ext uri="{FF2B5EF4-FFF2-40B4-BE49-F238E27FC236}">
                <a16:creationId xmlns:a16="http://schemas.microsoft.com/office/drawing/2014/main" xmlns="" id="{EA57276D-ACA6-403A-86C0-BD7FB73C8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857500"/>
            <a:ext cx="25177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3 Slayt Numarası Yer Tutucusu">
            <a:extLst>
              <a:ext uri="{FF2B5EF4-FFF2-40B4-BE49-F238E27FC236}">
                <a16:creationId xmlns:a16="http://schemas.microsoft.com/office/drawing/2014/main" xmlns="" id="{6C0533E1-497A-4D98-A94E-98CFF6F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2C201BE-925E-4150-8C2C-AC09D9848FED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18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xmlns="" id="{9D5A6EA7-D7C7-496B-A608-4B1DE1DD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1428750"/>
            <a:ext cx="7499350" cy="4154488"/>
          </a:xfrm>
        </p:spPr>
        <p:txBody>
          <a:bodyPr/>
          <a:lstStyle/>
          <a:p>
            <a:pPr algn="ctr">
              <a:defRPr/>
            </a:pPr>
            <a:r>
              <a:rPr lang="tr-TR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SINAVDA BAŞARILAR DİLERİM…</a:t>
            </a:r>
            <a:br>
              <a:rPr lang="tr-TR" sz="5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4 Slayt Numarası Yer Tutucusu">
            <a:extLst>
              <a:ext uri="{FF2B5EF4-FFF2-40B4-BE49-F238E27FC236}">
                <a16:creationId xmlns:a16="http://schemas.microsoft.com/office/drawing/2014/main" xmlns="" id="{1814913C-DE3A-4011-B5C6-EA0086F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CCA2C4-3B73-4E7B-81AF-58D858B9E209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19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8789531C-E2D7-4B59-B8CD-0C33D4D3D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714375"/>
            <a:ext cx="5562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Kaygı nedir?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4CDCCA95-5B21-46E0-9075-587146071C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787525"/>
            <a:ext cx="9144000" cy="42132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/>
              <a:t>                        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Kişi </a:t>
            </a:r>
            <a:r>
              <a:rPr lang="tr-TR" altLang="tr-TR" u="sng">
                <a:latin typeface="Comic Sans MS" panose="030F0702030302020204" pitchFamily="66" charset="0"/>
                <a:cs typeface="Times New Roman" panose="02020603050405020304" pitchFamily="18" charset="0"/>
              </a:rPr>
              <a:t>duygusal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 ya da </a:t>
            </a:r>
            <a:r>
              <a:rPr lang="tr-TR" altLang="tr-TR" u="sng">
                <a:latin typeface="Comic Sans MS" panose="030F0702030302020204" pitchFamily="66" charset="0"/>
                <a:cs typeface="Times New Roman" panose="02020603050405020304" pitchFamily="18" charset="0"/>
              </a:rPr>
              <a:t>fiziksel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 baskı </a:t>
            </a:r>
            <a:r>
              <a:rPr lang="tr-TR" altLang="tr-TR">
                <a:latin typeface="Comic Sans MS" panose="030F0702030302020204" pitchFamily="66" charset="0"/>
              </a:rPr>
              <a:t>                    </a:t>
            </a: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           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altındayken ortaya çıkan bir </a:t>
            </a: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z="4400">
                <a:latin typeface="Comic Sans MS" panose="030F0702030302020204" pitchFamily="66" charset="0"/>
              </a:rPr>
              <a:t>                       </a:t>
            </a:r>
            <a:r>
              <a:rPr lang="tr-TR" altLang="tr-TR" sz="4400">
                <a:latin typeface="Comic Sans MS" panose="030F0702030302020204" pitchFamily="66" charset="0"/>
                <a:cs typeface="Times New Roman" panose="02020603050405020304" pitchFamily="18" charset="0"/>
              </a:rPr>
              <a:t>tepkidir</a:t>
            </a:r>
            <a:r>
              <a:rPr lang="tr-TR" altLang="tr-TR">
                <a:latin typeface="Comic Sans MS" panose="030F0702030302020204" pitchFamily="66" charset="0"/>
              </a:rPr>
              <a:t> .</a:t>
            </a:r>
          </a:p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u="sng">
                <a:latin typeface="Comic Sans MS" panose="030F0702030302020204" pitchFamily="66" charset="0"/>
              </a:rPr>
              <a:t>B</a:t>
            </a:r>
            <a:r>
              <a:rPr lang="tr-TR" altLang="tr-TR" u="sng">
                <a:latin typeface="Comic Sans MS" panose="030F0702030302020204" pitchFamily="66" charset="0"/>
                <a:cs typeface="Times New Roman" panose="02020603050405020304" pitchFamily="18" charset="0"/>
              </a:rPr>
              <a:t>ir miktar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 kaygı</a:t>
            </a:r>
            <a:r>
              <a:rPr lang="tr-TR" altLang="tr-TR">
                <a:latin typeface="Comic Sans MS" panose="030F0702030302020204" pitchFamily="66" charset="0"/>
              </a:rPr>
              <a:t>nın </a:t>
            </a:r>
            <a:r>
              <a:rPr lang="tr-TR" altLang="tr-TR" u="sng">
                <a:latin typeface="Comic Sans MS" panose="030F0702030302020204" pitchFamily="66" charset="0"/>
                <a:cs typeface="Times New Roman" panose="02020603050405020304" pitchFamily="18" charset="0"/>
              </a:rPr>
              <a:t>olumlu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 etkileri vardır. </a:t>
            </a: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Ancak </a:t>
            </a:r>
            <a:r>
              <a:rPr lang="tr-TR" altLang="tr-TR" u="sng">
                <a:latin typeface="Comic Sans MS" panose="030F0702030302020204" pitchFamily="66" charset="0"/>
                <a:cs typeface="Times New Roman" panose="02020603050405020304" pitchFamily="18" charset="0"/>
              </a:rPr>
              <a:t>aşırı kaygı durumu</a:t>
            </a:r>
            <a:r>
              <a:rPr lang="tr-TR" altLang="tr-TR" u="sng">
                <a:latin typeface="Comic Sans MS" panose="030F0702030302020204" pitchFamily="66" charset="0"/>
              </a:rPr>
              <a:t> 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paniğe sebep olur. </a:t>
            </a:r>
          </a:p>
        </p:txBody>
      </p:sp>
      <p:pic>
        <p:nvPicPr>
          <p:cNvPr id="9220" name="Picture 4" descr="an02131_">
            <a:extLst>
              <a:ext uri="{FF2B5EF4-FFF2-40B4-BE49-F238E27FC236}">
                <a16:creationId xmlns:a16="http://schemas.microsoft.com/office/drawing/2014/main" xmlns="" id="{B014147B-7247-4233-92C2-71B7A78A7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0"/>
            <a:ext cx="214947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4 Slayt Numarası Yer Tutucusu">
            <a:extLst>
              <a:ext uri="{FF2B5EF4-FFF2-40B4-BE49-F238E27FC236}">
                <a16:creationId xmlns:a16="http://schemas.microsoft.com/office/drawing/2014/main" xmlns="" id="{239120A0-79CE-4B51-AC4E-EF7B660F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656DFC-7CEE-4F9F-BA2A-D5AF4C9ED3CD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2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5CD77051-3F3A-491B-A38E-EE216737C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75" y="1214438"/>
            <a:ext cx="5791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Sınav kaygısı nedir?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02D059CC-D2AD-49D7-9B69-10C02550D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2286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Sınav öncesinde öğrenilen bilginin, </a:t>
            </a: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s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ınav sırasında kullanılmasına engel olan </a:t>
            </a:r>
            <a:r>
              <a:rPr lang="tr-TR" altLang="tr-TR">
                <a:latin typeface="Comic Sans MS" panose="030F0702030302020204" pitchFamily="66" charset="0"/>
              </a:rPr>
              <a:t>ve 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başarının düşmesine yol açan </a:t>
            </a:r>
            <a:r>
              <a:rPr lang="tr-TR" altLang="tr-TR">
                <a:latin typeface="Comic Sans MS" panose="030F0702030302020204" pitchFamily="66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tr-TR" altLang="tr-TR" sz="4800">
                <a:latin typeface="Comic Sans MS" panose="030F0702030302020204" pitchFamily="66" charset="0"/>
              </a:rPr>
              <a:t>         </a:t>
            </a:r>
            <a:r>
              <a:rPr lang="tr-TR" altLang="tr-TR" sz="4800">
                <a:latin typeface="Comic Sans MS" panose="030F0702030302020204" pitchFamily="66" charset="0"/>
                <a:cs typeface="Times New Roman" panose="02020603050405020304" pitchFamily="18" charset="0"/>
              </a:rPr>
              <a:t>yoğun</a:t>
            </a:r>
            <a:r>
              <a:rPr lang="tr-TR" altLang="tr-TR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tr-TR" altLang="tr-TR" sz="4800">
                <a:latin typeface="Comic Sans MS" panose="030F0702030302020204" pitchFamily="66" charset="0"/>
                <a:cs typeface="Times New Roman" panose="02020603050405020304" pitchFamily="18" charset="0"/>
              </a:rPr>
              <a:t>kaygı</a:t>
            </a:r>
            <a:r>
              <a:rPr lang="tr-TR" altLang="tr-TR" sz="4800">
                <a:latin typeface="Comic Sans MS" panose="030F0702030302020204" pitchFamily="66" charset="0"/>
              </a:rPr>
              <a:t>dır</a:t>
            </a:r>
            <a:r>
              <a:rPr lang="tr-TR" altLang="tr-TR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0244" name="Picture 5" descr="bd07175_">
            <a:extLst>
              <a:ext uri="{FF2B5EF4-FFF2-40B4-BE49-F238E27FC236}">
                <a16:creationId xmlns:a16="http://schemas.microsoft.com/office/drawing/2014/main" xmlns="" id="{53CEC7A9-95CA-42A9-9023-F7795732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3505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4 Slayt Numarası Yer Tutucusu">
            <a:extLst>
              <a:ext uri="{FF2B5EF4-FFF2-40B4-BE49-F238E27FC236}">
                <a16:creationId xmlns:a16="http://schemas.microsoft.com/office/drawing/2014/main" xmlns="" id="{5A4FDB12-0120-4B49-8F2D-42945B9A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AC7E03-2B3A-482B-8AF8-DA4206B8B1EA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3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bd05508_">
            <a:extLst>
              <a:ext uri="{FF2B5EF4-FFF2-40B4-BE49-F238E27FC236}">
                <a16:creationId xmlns:a16="http://schemas.microsoft.com/office/drawing/2014/main" xmlns="" id="{705F345A-6274-496B-B27B-A51283E68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3505200" cy="3571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4 Dikdörtgen">
            <a:extLst>
              <a:ext uri="{FF2B5EF4-FFF2-40B4-BE49-F238E27FC236}">
                <a16:creationId xmlns:a16="http://schemas.microsoft.com/office/drawing/2014/main" xmlns="" id="{4A47D29B-1503-44D5-8E83-43558FD53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-603250"/>
            <a:ext cx="45720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>
                <a:latin typeface="Verdana" panose="020B0604030504040204" pitchFamily="34" charset="0"/>
              </a:rPr>
              <a:t> </a:t>
            </a:r>
            <a:endParaRPr lang="tr-TR" altLang="tr-TR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                                   </a:t>
            </a:r>
          </a:p>
          <a:p>
            <a:pPr eaLnBrk="1" hangingPunct="1"/>
            <a:endParaRPr lang="tr-TR" altLang="tr-TR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3500">
                <a:latin typeface="Comic Sans MS" panose="030F0702030302020204" pitchFamily="66" charset="0"/>
              </a:rPr>
              <a:t>                                          </a:t>
            </a:r>
            <a:r>
              <a:rPr lang="tr-TR" altLang="tr-TR" sz="35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Sınav </a:t>
            </a:r>
            <a:r>
              <a:rPr lang="tr-TR" altLang="tr-TR" sz="350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tr-TR" altLang="tr-TR" sz="350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aygısı;</a:t>
            </a:r>
            <a:endParaRPr lang="tr-TR" altLang="tr-TR" sz="35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tr-TR" altLang="tr-TR" sz="35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Her ya</a:t>
            </a:r>
            <a:r>
              <a:rPr lang="tr-TR" altLang="tr-TR" sz="3500">
                <a:latin typeface="Comic Sans MS" panose="030F0702030302020204" pitchFamily="66" charset="0"/>
              </a:rPr>
              <a:t>ş</a:t>
            </a:r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 grubundan öğrencinin </a:t>
            </a:r>
            <a:endParaRPr lang="tr-TR" altLang="tr-TR" sz="35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ya</a:t>
            </a:r>
            <a:r>
              <a:rPr lang="tr-TR" altLang="tr-TR" sz="3500">
                <a:latin typeface="Comic Sans MS" panose="030F0702030302020204" pitchFamily="66" charset="0"/>
              </a:rPr>
              <a:t>ş</a:t>
            </a:r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adı</a:t>
            </a:r>
            <a:r>
              <a:rPr lang="tr-TR" altLang="tr-TR" sz="3500">
                <a:latin typeface="Comic Sans MS" panose="030F0702030302020204" pitchFamily="66" charset="0"/>
              </a:rPr>
              <a:t>ğ</a:t>
            </a:r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ı bir problemdir. </a:t>
            </a:r>
            <a:r>
              <a:rPr lang="tr-TR" altLang="tr-TR" sz="3500">
                <a:latin typeface="Comic Sans MS" panose="030F0702030302020204" pitchFamily="66" charset="0"/>
              </a:rPr>
              <a:t>                                              </a:t>
            </a:r>
          </a:p>
          <a:p>
            <a:pPr eaLnBrk="1" hangingPunct="1"/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Ancak, </a:t>
            </a:r>
            <a:r>
              <a:rPr lang="tr-TR" altLang="tr-TR" sz="3500">
                <a:latin typeface="Comic Sans MS" panose="030F0702030302020204" pitchFamily="66" charset="0"/>
              </a:rPr>
              <a:t> </a:t>
            </a:r>
            <a:r>
              <a:rPr lang="tr-TR" altLang="tr-TR" sz="3500" u="sng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tr-TR" altLang="tr-TR" sz="3500" u="sng">
                <a:latin typeface="Comic Sans MS" panose="030F0702030302020204" pitchFamily="66" charset="0"/>
              </a:rPr>
              <a:t>ş</a:t>
            </a:r>
            <a:r>
              <a:rPr lang="tr-TR" altLang="tr-TR" sz="3500" u="sng">
                <a:latin typeface="Comic Sans MS" panose="030F0702030302020204" pitchFamily="66" charset="0"/>
                <a:cs typeface="Times New Roman" panose="02020603050405020304" pitchFamily="18" charset="0"/>
              </a:rPr>
              <a:t>ılamayacak</a:t>
            </a:r>
            <a:r>
              <a:rPr lang="tr-TR" altLang="tr-TR" sz="3500">
                <a:latin typeface="Comic Sans MS" panose="030F0702030302020204" pitchFamily="66" charset="0"/>
                <a:cs typeface="Times New Roman" panose="02020603050405020304" pitchFamily="18" charset="0"/>
              </a:rPr>
              <a:t> bir problem </a:t>
            </a:r>
            <a:r>
              <a:rPr lang="tr-TR" altLang="tr-TR" sz="3500" u="sng">
                <a:latin typeface="Comic Sans MS" panose="030F0702030302020204" pitchFamily="66" charset="0"/>
                <a:cs typeface="Times New Roman" panose="02020603050405020304" pitchFamily="18" charset="0"/>
              </a:rPr>
              <a:t>de</a:t>
            </a:r>
            <a:r>
              <a:rPr lang="tr-TR" altLang="tr-TR" sz="3500" u="sng">
                <a:latin typeface="Comic Sans MS" panose="030F0702030302020204" pitchFamily="66" charset="0"/>
              </a:rPr>
              <a:t>ğ</a:t>
            </a:r>
            <a:r>
              <a:rPr lang="tr-TR" altLang="tr-TR" sz="3500" u="sng">
                <a:latin typeface="Comic Sans MS" panose="030F0702030302020204" pitchFamily="66" charset="0"/>
                <a:cs typeface="Times New Roman" panose="02020603050405020304" pitchFamily="18" charset="0"/>
              </a:rPr>
              <a:t>ildir</a:t>
            </a:r>
            <a:r>
              <a:rPr lang="tr-TR" altLang="tr-TR" sz="3500">
                <a:latin typeface="Comic Sans MS" panose="030F0702030302020204" pitchFamily="66" charset="0"/>
              </a:rPr>
              <a:t>!</a:t>
            </a:r>
            <a:r>
              <a:rPr lang="tr-TR" altLang="tr-TR" sz="3500"/>
              <a:t> </a:t>
            </a:r>
          </a:p>
        </p:txBody>
      </p:sp>
      <p:sp>
        <p:nvSpPr>
          <p:cNvPr id="11268" name="3 Slayt Numarası Yer Tutucusu">
            <a:extLst>
              <a:ext uri="{FF2B5EF4-FFF2-40B4-BE49-F238E27FC236}">
                <a16:creationId xmlns:a16="http://schemas.microsoft.com/office/drawing/2014/main" xmlns="" id="{7D91CA38-5739-40CF-9445-D5AAD43E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9B8D0FE-D714-4FAC-BF30-416247DE3BC8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4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939CD123-515A-4464-9EE9-A43C112BA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71688" y="2857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Sınav Kaygısının</a:t>
            </a:r>
            <a:br>
              <a:rPr lang="tr-TR" sz="2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tr-TR" sz="2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Belirtileri</a:t>
            </a:r>
            <a:r>
              <a:rPr lang="tr-TR" sz="29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BF60B8B9-A11B-4630-96D5-E575757F2E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0" y="1290638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Kalp atışlarında hızlanma,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Hızlı nefes alıp-verme,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Terleme ve/veya titreme,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Dilin damağın kuruması,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Mide şikayetleri,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Baş ağrısı,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İshal-kabızlık,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Yorgunluk belirtileri,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Gerginlik/sinirlilik hali,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Yeme alışkanlıklarında değişme</a:t>
            </a: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Telaş, şaşkınlık, dikkat bozuklukları,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Huzursuz uyku, kabus görme,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000000"/>
                </a:solidFill>
                <a:latin typeface="Comic Sans MS" panose="030F0702030302020204" pitchFamily="66" charset="0"/>
              </a:rPr>
              <a:t>Olumsuz düşünceler, </a:t>
            </a:r>
          </a:p>
        </p:txBody>
      </p:sp>
      <p:sp>
        <p:nvSpPr>
          <p:cNvPr id="12292" name="3 Slayt Numarası Yer Tutucusu">
            <a:extLst>
              <a:ext uri="{FF2B5EF4-FFF2-40B4-BE49-F238E27FC236}">
                <a16:creationId xmlns:a16="http://schemas.microsoft.com/office/drawing/2014/main" xmlns="" id="{0EFC421B-68F0-4608-BE3E-02C24223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E0900B-F140-4A3E-AD6B-682B8306F82B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5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>
            <a:extLst>
              <a:ext uri="{FF2B5EF4-FFF2-40B4-BE49-F238E27FC236}">
                <a16:creationId xmlns:a16="http://schemas.microsoft.com/office/drawing/2014/main" xmlns="" id="{3E054339-A935-4DB4-ADDC-1A7E22CDE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5715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Sınav Kaygısının </a:t>
            </a:r>
            <a:br>
              <a:rPr lang="tr-TR" sz="3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tr-TR" sz="3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Sebep Olduğu Duygular</a:t>
            </a:r>
            <a:r>
              <a:rPr lang="tr-TR" sz="3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291" name="Rectangle 1027">
            <a:extLst>
              <a:ext uri="{FF2B5EF4-FFF2-40B4-BE49-F238E27FC236}">
                <a16:creationId xmlns:a16="http://schemas.microsoft.com/office/drawing/2014/main" xmlns="" id="{EF9C1274-286C-4339-82FA-96395CBC5F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857375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Endişe,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Mutsuzluk,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Huzursuzluk,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Öfke-Kızgınlık,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Korku,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Hayal kırıklığı,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Ümitsizlik,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Mahcubiyet, </a:t>
            </a:r>
          </a:p>
        </p:txBody>
      </p:sp>
      <p:pic>
        <p:nvPicPr>
          <p:cNvPr id="13316" name="Picture 1028" descr="anxiety">
            <a:extLst>
              <a:ext uri="{FF2B5EF4-FFF2-40B4-BE49-F238E27FC236}">
                <a16:creationId xmlns:a16="http://schemas.microsoft.com/office/drawing/2014/main" xmlns="" id="{14A253B8-B4E9-4168-AC21-49706D356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14625"/>
            <a:ext cx="3048000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4 Slayt Numarası Yer Tutucusu">
            <a:extLst>
              <a:ext uri="{FF2B5EF4-FFF2-40B4-BE49-F238E27FC236}">
                <a16:creationId xmlns:a16="http://schemas.microsoft.com/office/drawing/2014/main" xmlns="" id="{7327AF8D-24AD-47E9-B2B9-B36E808B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32405F-D8E1-4614-8F53-DCB3DCF541EB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6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AE74A587-18DC-4D92-B2A7-0DA10CF26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984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Sınav Kaygısının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</a:b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Arial" charset="0"/>
              </a:rPr>
              <a:t> Nedenleri</a:t>
            </a:r>
            <a:r>
              <a:rPr lang="tr-TR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tr-TR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tr-TR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5047D46E-DF5D-49BF-A831-52FF21A5B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125538"/>
            <a:ext cx="8001000" cy="4343400"/>
          </a:xfrm>
        </p:spPr>
        <p:txBody>
          <a:bodyPr/>
          <a:lstStyle/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Kötü çalışma alışkanlıkları, 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Görev ve sorumlulukları erteleme, 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Zamanı iyi kullanamama, 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Başarısız olma ve</a:t>
            </a: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değerlendirilme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	korkusu</a:t>
            </a: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,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Beklenti düzeyi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	(Aile, öğretmen, arkadaş, kendisi) </a:t>
            </a:r>
          </a:p>
          <a:p>
            <a:pPr eaLnBrk="1" hangingPunct="1"/>
            <a:r>
              <a:rPr lang="tr-TR" altLang="tr-TR">
                <a:solidFill>
                  <a:srgbClr val="000000"/>
                </a:solidFill>
                <a:latin typeface="Comic Sans MS" panose="030F0702030302020204" pitchFamily="66" charset="0"/>
              </a:rPr>
              <a:t>Mükemmeliyetçi yaklaşım, </a:t>
            </a:r>
          </a:p>
          <a:p>
            <a:pPr eaLnBrk="1" hangingPunct="1"/>
            <a:endParaRPr lang="tr-TR" altLang="tr-TR" sz="28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40" name="3 Slayt Numarası Yer Tutucusu">
            <a:extLst>
              <a:ext uri="{FF2B5EF4-FFF2-40B4-BE49-F238E27FC236}">
                <a16:creationId xmlns:a16="http://schemas.microsoft.com/office/drawing/2014/main" xmlns="" id="{FE16CF33-8908-4590-B19C-163520AE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186DE1-B39E-4C68-8BA8-AA7076870ED7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7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2E4810A0-E307-4367-93F8-9B80C2165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1123950"/>
            <a:ext cx="8534400" cy="60198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SINAV KAYGISI </a:t>
            </a: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İLE </a:t>
            </a: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BAŞA</a:t>
            </a: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tr-TR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ÇIKMA</a:t>
            </a:r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5363" name="Picture 4" descr="bd06651_">
            <a:extLst>
              <a:ext uri="{FF2B5EF4-FFF2-40B4-BE49-F238E27FC236}">
                <a16:creationId xmlns:a16="http://schemas.microsoft.com/office/drawing/2014/main" xmlns="" id="{23C36E48-4450-4E8F-A404-DE58BB8F6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475" y="981075"/>
            <a:ext cx="2743200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3 Slayt Numarası Yer Tutucusu">
            <a:extLst>
              <a:ext uri="{FF2B5EF4-FFF2-40B4-BE49-F238E27FC236}">
                <a16:creationId xmlns:a16="http://schemas.microsoft.com/office/drawing/2014/main" xmlns="" id="{4C18F5C0-0A4E-4A6D-BFFD-FE96E7D1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F6315D-3F5B-4B4F-A1B5-6CB0A046D416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8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B8C92BA0-EA14-479C-A23E-C6C66C76F2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609600"/>
            <a:ext cx="7772400" cy="510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</a:t>
            </a:r>
            <a:r>
              <a:rPr lang="tr-TR" altLang="tr-TR" sz="4000">
                <a:latin typeface="Comic Sans MS" panose="030F0702030302020204" pitchFamily="66" charset="0"/>
              </a:rPr>
              <a:t>Kendini Yönetirsen,</a:t>
            </a:r>
          </a:p>
          <a:p>
            <a:pPr eaLnBrk="1" hangingPunct="1">
              <a:buFontTx/>
              <a:buNone/>
            </a:pPr>
            <a:r>
              <a:rPr lang="tr-TR" altLang="tr-TR" sz="4000">
                <a:latin typeface="Comic Sans MS" panose="030F0702030302020204" pitchFamily="66" charset="0"/>
              </a:rPr>
              <a:t>                  Dünyayı Yönetecek </a:t>
            </a:r>
          </a:p>
          <a:p>
            <a:pPr algn="ctr" eaLnBrk="1" hangingPunct="1">
              <a:buFontTx/>
              <a:buNone/>
            </a:pPr>
            <a:r>
              <a:rPr lang="tr-TR" altLang="tr-TR" sz="4000">
                <a:latin typeface="Comic Sans MS" panose="030F0702030302020204" pitchFamily="66" charset="0"/>
              </a:rPr>
              <a:t>                      Gücü De                    					Bulursun!</a:t>
            </a:r>
          </a:p>
          <a:p>
            <a:pPr algn="ctr" eaLnBrk="1" hangingPunct="1">
              <a:buFontTx/>
              <a:buNone/>
            </a:pPr>
            <a:endParaRPr lang="tr-TR" altLang="tr-TR" sz="3600">
              <a:latin typeface="Comic Sans MS" panose="030F07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                         </a:t>
            </a:r>
            <a:r>
              <a:rPr lang="tr-TR" altLang="tr-TR" sz="2800">
                <a:latin typeface="Comic Sans MS" panose="030F0702030302020204" pitchFamily="66" charset="0"/>
              </a:rPr>
              <a:t>Eflatun</a:t>
            </a:r>
          </a:p>
        </p:txBody>
      </p:sp>
      <p:pic>
        <p:nvPicPr>
          <p:cNvPr id="16387" name="Picture 4" descr="bd06675_">
            <a:extLst>
              <a:ext uri="{FF2B5EF4-FFF2-40B4-BE49-F238E27FC236}">
                <a16:creationId xmlns:a16="http://schemas.microsoft.com/office/drawing/2014/main" xmlns="" id="{62440E86-2531-47CD-90E2-D29696122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27114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3 Slayt Numarası Yer Tutucusu">
            <a:extLst>
              <a:ext uri="{FF2B5EF4-FFF2-40B4-BE49-F238E27FC236}">
                <a16:creationId xmlns:a16="http://schemas.microsoft.com/office/drawing/2014/main" xmlns="" id="{2FAB16A0-5741-4DF2-A5DC-6FBABC7B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1BAD59-8CB0-4286-A672-B95BC35ADC9C}" type="slidenum">
              <a:rPr lang="tr-TR" altLang="en-US" sz="1200">
                <a:solidFill>
                  <a:srgbClr val="B5A788"/>
                </a:solidFill>
              </a:rPr>
              <a:pPr eaLnBrk="1" hangingPunct="1"/>
              <a:t>9</a:t>
            </a:fld>
            <a:endParaRPr lang="tr-TR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1414</TotalTime>
  <Words>459</Words>
  <Application>Microsoft Office PowerPoint</Application>
  <PresentationFormat>Ekran Gösterisi (4:3)</PresentationFormat>
  <Paragraphs>143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Gündönümü</vt:lpstr>
      <vt:lpstr>Slayt 1</vt:lpstr>
      <vt:lpstr>Kaygı nedir?</vt:lpstr>
      <vt:lpstr> Sınav kaygısı nedir?</vt:lpstr>
      <vt:lpstr>Slayt 4</vt:lpstr>
      <vt:lpstr>Sınav Kaygısının  Belirtileri </vt:lpstr>
      <vt:lpstr>Sınav Kaygısının  Sebep Olduğu Duygular </vt:lpstr>
      <vt:lpstr>Sınav Kaygısının  Nedenleri </vt:lpstr>
      <vt:lpstr>   SINAV KAYGISI  İLE  BAŞA ÇIKMA </vt:lpstr>
      <vt:lpstr>Slayt 9</vt:lpstr>
      <vt:lpstr>Sınavdan Önce;</vt:lpstr>
      <vt:lpstr>Sınav Süresince;</vt:lpstr>
      <vt:lpstr>Kaygı İle Başa Çıkma Yolları</vt:lpstr>
      <vt:lpstr>Olumlu Düşünceler </vt:lpstr>
      <vt:lpstr>Bedensel Uygulamalar</vt:lpstr>
      <vt:lpstr>Doğru Nefes</vt:lpstr>
      <vt:lpstr>Gevşeme Tekniği</vt:lpstr>
      <vt:lpstr>Öneriler</vt:lpstr>
      <vt:lpstr>Slayt 18</vt:lpstr>
      <vt:lpstr>SINAVDA BAŞARILAR DİLERİM… </vt:lpstr>
    </vt:vector>
  </TitlesOfParts>
  <Company>capa ataturk ilkogerim okulu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Asuman</dc:creator>
  <cp:lastModifiedBy>Murcek</cp:lastModifiedBy>
  <cp:revision>353</cp:revision>
  <dcterms:created xsi:type="dcterms:W3CDTF">2004-04-05T10:34:08Z</dcterms:created>
  <dcterms:modified xsi:type="dcterms:W3CDTF">2020-04-14T05:54:48Z</dcterms:modified>
</cp:coreProperties>
</file>